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0" r:id="rId4"/>
    <p:sldId id="2147477911" r:id="rId5"/>
    <p:sldId id="260" r:id="rId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64" y="18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10/24/2023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24-10-2023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24-10-2023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November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Change log configuration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062487" y="4394814"/>
            <a:ext cx="6857368"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7924072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11772</TotalTime>
  <Words>77</Words>
  <Application>Microsoft Office PowerPoint</Application>
  <PresentationFormat>Widescreen</PresentationFormat>
  <Paragraphs>12</Paragraphs>
  <Slides>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Wingdings</vt:lpstr>
      <vt:lpstr>Office Theme</vt:lpstr>
      <vt:lpstr>1_Microsoft D365 template</vt:lpstr>
      <vt:lpstr>November 2023 release of Power BI apps on telemetry</vt:lpstr>
      <vt:lpstr>New administrator report: Change log configuration</vt:lpstr>
      <vt:lpstr>TEMPLATE</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18</cp:revision>
  <dcterms:created xsi:type="dcterms:W3CDTF">2023-06-22T14:29:22Z</dcterms:created>
  <dcterms:modified xsi:type="dcterms:W3CDTF">2023-10-24T05:56:29Z</dcterms:modified>
</cp:coreProperties>
</file>